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20"/>
  </p:notesMasterIdLst>
  <p:sldIdLst>
    <p:sldId id="302" r:id="rId2"/>
    <p:sldId id="313" r:id="rId3"/>
    <p:sldId id="303" r:id="rId4"/>
    <p:sldId id="304" r:id="rId5"/>
    <p:sldId id="305" r:id="rId6"/>
    <p:sldId id="306" r:id="rId7"/>
    <p:sldId id="307" r:id="rId8"/>
    <p:sldId id="308" r:id="rId9"/>
    <p:sldId id="314" r:id="rId10"/>
    <p:sldId id="312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4" d="100"/>
          <a:sy n="64" d="100"/>
        </p:scale>
        <p:origin x="-130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כ"ז/טבת/תשע"ח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624"/>
            <a:ext cx="4060845" cy="304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79" y="3820278"/>
            <a:ext cx="5295156" cy="320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7824" y="695459"/>
            <a:ext cx="33123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All healthy subjects</a:t>
            </a:r>
          </a:p>
          <a:p>
            <a:pPr algn="ctr"/>
            <a:r>
              <a:rPr lang="en-US" dirty="0" smtClean="0"/>
              <a:t>All stimulus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758" y="1149432"/>
            <a:ext cx="3723725" cy="27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0" y="3645024"/>
            <a:ext cx="4850809" cy="317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25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933056"/>
            <a:ext cx="5016049" cy="31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41" y="908720"/>
            <a:ext cx="4440099" cy="332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86" y="3789040"/>
            <a:ext cx="4457614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98135"/>
            <a:ext cx="3455913" cy="259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5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4272672" cy="278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2" y="1350762"/>
            <a:ext cx="3703645" cy="277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03774"/>
            <a:ext cx="4401800" cy="2738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6564"/>
            <a:ext cx="3815953" cy="286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0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84784"/>
            <a:ext cx="4375299" cy="281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0181"/>
            <a:ext cx="4586200" cy="270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24" y="4301635"/>
            <a:ext cx="4642187" cy="262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01" y="1484784"/>
            <a:ext cx="4312226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7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4537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3" y="3895937"/>
            <a:ext cx="33843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008" y="3816524"/>
            <a:ext cx="3386187" cy="33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949" y="1112629"/>
            <a:ext cx="3468068" cy="346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74" y="1077612"/>
            <a:ext cx="33843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14" y="971360"/>
            <a:ext cx="3550284" cy="355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60" y="3789039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91" y="3933056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0" y="3867912"/>
            <a:ext cx="3300449" cy="330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31" y="1231500"/>
            <a:ext cx="3279431" cy="327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90" y="1220099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09" y="1050995"/>
            <a:ext cx="3410789" cy="341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" y="3789040"/>
            <a:ext cx="3458195" cy="345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26" y="3861048"/>
            <a:ext cx="3386187" cy="33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66" y="3933056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" y="1077612"/>
            <a:ext cx="3370299" cy="337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21" y="1018313"/>
            <a:ext cx="3458195" cy="345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66" y="1040423"/>
            <a:ext cx="3338723" cy="333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1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 - Sampling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571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64" y="1696824"/>
            <a:ext cx="4573127" cy="245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" y="1921396"/>
            <a:ext cx="3888432" cy="239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5" y="4312231"/>
            <a:ext cx="3903290" cy="244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87" y="4149080"/>
            <a:ext cx="4775570" cy="27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469539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 electrodes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171723" y="1226492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96715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Normalize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792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27338"/>
            <a:ext cx="4271113" cy="32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81989"/>
            <a:ext cx="3624313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93" y="1268760"/>
            <a:ext cx="355380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95" y="4036407"/>
            <a:ext cx="4076303" cy="278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083463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360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7032"/>
            <a:ext cx="4006078" cy="300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4982"/>
            <a:ext cx="3686324" cy="276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33056"/>
            <a:ext cx="4116629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48991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3463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3932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4"/>
            <a:ext cx="4336727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242377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747046" cy="280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5" y="1234268"/>
            <a:ext cx="3887961" cy="29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3463" y="702729"/>
            <a:ext cx="23963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282923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5699" y="773015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83463" y="743275"/>
            <a:ext cx="23963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096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76" y="4146524"/>
            <a:ext cx="4099545" cy="271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67138"/>
            <a:ext cx="3711379" cy="27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495" y="1071023"/>
            <a:ext cx="4190895" cy="316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56871"/>
            <a:ext cx="4798476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373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30" y="3941575"/>
            <a:ext cx="4471433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3" y="1412776"/>
            <a:ext cx="3671937" cy="27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61048"/>
            <a:ext cx="4670276" cy="302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91" y="1312616"/>
            <a:ext cx="3528264" cy="264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54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0" y="4365104"/>
            <a:ext cx="4532587" cy="252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9" y="1269927"/>
            <a:ext cx="3975685" cy="280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47" y="4077072"/>
            <a:ext cx="4346485" cy="281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58" y="1269927"/>
            <a:ext cx="3816411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702729"/>
            <a:ext cx="237626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058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Classify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685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14957</TotalTime>
  <Words>152</Words>
  <Application>Microsoft Office PowerPoint</Application>
  <PresentationFormat>‫הצגה על המסך (4:3)</PresentationFormat>
  <Paragraphs>63</Paragraphs>
  <Slides>18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19" baseType="lpstr">
      <vt:lpstr>עירוני</vt:lpstr>
      <vt:lpstr>Week 12</vt:lpstr>
      <vt:lpstr>Normalize Data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Classify Data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Sub - Sampling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143</cp:revision>
  <dcterms:created xsi:type="dcterms:W3CDTF">2017-11-28T18:26:58Z</dcterms:created>
  <dcterms:modified xsi:type="dcterms:W3CDTF">2018-01-14T20:33:46Z</dcterms:modified>
</cp:coreProperties>
</file>